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8" r:id="rId3"/>
    <p:sldId id="276" r:id="rId4"/>
    <p:sldId id="305" r:id="rId5"/>
    <p:sldId id="282" r:id="rId6"/>
    <p:sldId id="306" r:id="rId7"/>
    <p:sldId id="302" r:id="rId8"/>
    <p:sldId id="30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15E7A0-7833-1595-BA98-AB3EFDD34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369AB-8640-71BE-9F30-ABD4A8431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97C5C6-5B95-3C0C-2A2C-D6AE2B0A9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06101-0226-4AC9-A468-B2CAD15E55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04602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61A79-593A-8187-C5E8-23BD9A454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B7C77-3528-41CD-A034-D5A0F47647EA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7850B-738D-95DD-9431-AC72816BC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7B9B5-19C4-D4DF-E03F-8E31C4135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06BFD-48C0-4B21-AA79-18C80C3629A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0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ACBF1-5703-956E-E7E6-C059AE6EC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FD53A-25C7-418D-A8DE-BCCDC9376A96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3FDAD-3D41-5B64-A57D-4AC2575C0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41AE4-F2CD-6A30-422F-6E05AB6C1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DD86B-0F8D-4ADC-B42F-40B44A33EA9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7016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42889-94B9-B6C0-41C5-88F20FCD6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B6722-BCB6-4D02-B823-5D45482706FA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E04A1-97BF-5218-2CD8-D8FDCC171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F6738-F253-1301-2664-C8374B3C6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2B61B-D062-4A3B-B5C0-3E5D3A2603F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266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FCC1E-C88F-ED93-F1C1-B33F0B2E5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EF5AB-07E8-4472-BB67-E31C8C9D2901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A20A5-E4CE-A724-75E7-69823A52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9C705-8BB1-755C-3445-01B9CA6C0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C124E-D01C-4F59-82E6-814B55BD1CA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3189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2351F2-438E-E6E3-AC94-0DEC9742F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88618-3214-496D-B568-33878B7A0E8B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E70766-54D9-8BB6-CB1E-B8AC02D37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F265A9-8A83-409C-4326-41C20D095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6682D-761C-4989-8149-C06DD63734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771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17D856E-A677-8A1B-7955-60973261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0E35-5EEC-4C90-B74C-8D4542156797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5A06A6-05CF-07EB-8B27-D8222877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8FDDAA4-4E83-B275-BA67-6F7ABDDC7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552C3-C461-4B37-8E70-46B3BEC1F56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9213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40B98CA-AF57-E797-3D1F-90901387A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D9DEF-86EF-4B39-A40B-105F28759A4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6DB51EB-D494-450B-0FA4-655C2A2A8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8557281-613F-6913-9219-3BC63B09B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75D6-62E2-4D05-922F-0F6BADFD8C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310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D64DE13-FE58-7BF1-AC61-03D28E6C0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907D1-007D-466A-9E63-2603B6462561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F044C1-7B81-7A77-5792-BF21C13E8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53D3406-FABC-C3AB-835E-CC842643B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0BFF-B1C8-4242-A05D-7B23A0908D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472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80C964-145D-9D5A-9484-05B9C791B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8696-A4A7-4E00-BBE1-A880A102F5FB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486D55-6012-7156-8E45-C30E1676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B51BC8-8E2E-43DE-F795-AD3DE6DAA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0559E-1705-4834-8265-F5B7E8EEA02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164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8D8296-70D6-A5A6-E0F7-7A2F994F3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E7695-76DE-42AB-8F8E-D6CAF92218AC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4DCA92-5C59-E93D-3107-E4C5B6CAA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91EF46-B193-3279-10B8-25A53B77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62D6D-DE4A-4E41-A892-D5B22CFB3DD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6845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E423414-55FA-88C3-657C-567DAF92B6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8E74AC2-FAD8-1ACD-8FBB-DFFA87D04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16DCD-33AE-0A19-F99D-395092EE0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A24090-3050-4C40-ADF7-084905BA9616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92122-EBDF-78C0-646F-F2C78FDA7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CADEB-0F68-B8A1-94C6-8271DDA92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FDB187-F9E8-43AA-BF1E-C4C3B4A88BD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F58D679-A11B-6EE1-0684-0AF44A221D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4"/>
            <a:ext cx="10515600" cy="2827511"/>
          </a:xfrm>
        </p:spPr>
        <p:txBody>
          <a:bodyPr/>
          <a:lstStyle/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There is a holy hill of God,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Its heights by faith I see;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Now to ascend my soul aspires,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To leave earth's vanity.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1B546AB2-C2BE-CCE3-A45B-A44470D6BB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cleanse my hands,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cleanse my heart,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selfish aims I flee,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faith reward, thy love impart,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let me dwell with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41D2716-0DDA-0C84-79E5-FB75463EDF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5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Though great the world's attractions be,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pass contented by;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Gladly I sacrifice their charms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those enjoyed on high.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F3C2F2A-0C50-8FB0-15D2-9082A19F7A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cleanse my hands,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cleanse my heart,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selfish aims I flee,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faith reward, thy love impart,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let me dwell with thee.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D585311E-46A7-B481-C1A3-A931160555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31311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seek the blessing from the Lord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humble saints receive,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righteousness, his own reward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all who dare believe.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B4B45857-A39C-11BC-B8B5-7312C3FE6A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cleanse my hands,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cleanse my heart,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selfish aims I flee,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faith reward, thy love impart,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let me dwell with thee.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838A1FEB-DD35-1890-9BEC-2BDED2443D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2877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let me now thy hill ascend,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Made worthy by thy grace,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in thy strength to stand and serve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Within the holy place!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A65E4777-BA27-C244-190C-EF30CA26D4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Lord, cleanse my hands,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cleanse my heart,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selfish aims I flee,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faith reward, thy love impart,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let me dwell with thee.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9F1D71-DD8B-FCD7-47A0-DD506C22C75B}"/>
              </a:ext>
            </a:extLst>
          </p:cNvPr>
          <p:cNvSpPr txBox="1"/>
          <p:nvPr/>
        </p:nvSpPr>
        <p:spPr>
          <a:xfrm>
            <a:off x="407988" y="5949950"/>
            <a:ext cx="2232025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There is a holy hill of God</a:t>
            </a:r>
            <a:r>
              <a:rPr lang="en-US" sz="1050" dirty="0"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William Drake </a:t>
            </a:r>
            <a:r>
              <a:rPr lang="en-US" sz="1050" dirty="0" err="1"/>
              <a:t>Pennick</a:t>
            </a:r>
            <a:r>
              <a:rPr lang="en-US" sz="1050" dirty="0"/>
              <a:t> (1884-1944)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© The General of The Salvation Army</a:t>
            </a:r>
            <a:r>
              <a:rPr lang="en-US" sz="1050" dirty="0">
                <a:latin typeface="+mn-lt"/>
              </a:rPr>
              <a:t>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261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461. There Is a Holy Hill of God</dc:title>
  <dc:creator>E. Langley Smith</dc:creator>
  <cp:lastModifiedBy>Narelle Wheaton</cp:lastModifiedBy>
  <cp:revision>5</cp:revision>
  <cp:lastPrinted>1601-01-01T00:00:00Z</cp:lastPrinted>
  <dcterms:created xsi:type="dcterms:W3CDTF">2002-01-25T05:58:47Z</dcterms:created>
  <dcterms:modified xsi:type="dcterms:W3CDTF">2023-07-27T07:10:21Z</dcterms:modified>
</cp:coreProperties>
</file>